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5" r:id="rId5"/>
    <p:sldId id="259" r:id="rId6"/>
    <p:sldId id="266" r:id="rId7"/>
    <p:sldId id="260" r:id="rId8"/>
    <p:sldId id="267" r:id="rId9"/>
    <p:sldId id="261" r:id="rId10"/>
    <p:sldId id="268" r:id="rId11"/>
    <p:sldId id="263" r:id="rId12"/>
    <p:sldId id="264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16"/>
    <p:restoredTop sz="94682"/>
  </p:normalViewPr>
  <p:slideViewPr>
    <p:cSldViewPr snapToGrid="0" showGuides="1">
      <p:cViewPr>
        <p:scale>
          <a:sx n="127" d="100"/>
          <a:sy n="127" d="100"/>
        </p:scale>
        <p:origin x="1736" y="1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B8303-3559-D34C-A9BD-AA78597FD5F8}" type="datetimeFigureOut">
              <a:rPr lang="en-US" smtClean="0"/>
              <a:t>1/9/24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B0A9B-8D95-BA4B-8EA0-B44E5743E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81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 few authors ordered based on perceived contributions thus far, followed by alphabetical list of ECR and PI list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1B0A9B-8D95-BA4B-8EA0-B44E5743EB1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841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6334D-4732-AF73-7F91-3EE13D30E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EBD71-F61D-BDDE-0161-E3DF198AF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B7857-9A5E-82F2-04ED-57C5C370C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91C89-3D11-7584-1311-65DAD0515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B431C-659F-2F73-C9A2-F2B020FB2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802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CEBB1-D21B-602C-C677-E3DDFE974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6FD48C-7316-E595-6682-DA35E06D1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7EC67-4130-1D90-5B09-D442ABACB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06DCA-CC83-5204-6C67-65DAE3E72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7857F-61DC-5D7F-9774-301A90859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51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C28EDC-5A7E-7595-1048-FE71BCC3B3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05FBB-B8EE-5AAD-84D5-ECCDA2F07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8A464-E8F4-EBFA-1C4F-E10010338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637B9-B250-C3F6-EB41-B50247A7E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F44A4-4352-0705-8D2E-A48521926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07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29116-F10D-D83D-CC79-FEB2B02CA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BEE59-962E-5017-79D0-17376E151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141BB-D01C-4E04-77F2-37016A425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0BECA-CBE5-0E7A-997C-B8C2C2826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C806E-5ED3-D11F-1F8B-0C5DD481E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46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5055C-AA45-5579-8594-E3A92B042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2FD97C-BBAD-0EA6-037D-2FF09DD0D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85D08-0660-59A3-1BAD-CAD3779E7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F06D2-D967-D4DD-D26B-49EA58E9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4D21C-F91A-01C0-716A-9E2639D91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32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6B67E-8689-14E2-7AB7-15608E785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39AF9-7CD1-676E-8AA2-51ED075115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9F561-EB44-2C72-A5AE-9AA2FA12A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61728-0639-A003-3978-B2630E5B2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8CA18-1D4E-45EE-79FB-941ABC369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C524B6-72E8-3422-74CC-65A579A6F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50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D3BAF-B264-A666-1716-F085858F9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5746E0-C4CA-CBEA-843A-DB5BFA5E0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5E6C94-8803-09E8-4A40-A540D6067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FDF90C-1A1F-051E-595E-3E846ACD52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257087-8964-0211-0367-8FEA0735B3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18DC17-AD44-3132-BDB0-9443C495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085CA2-9F6F-EF6D-EC0A-CCD269B94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FA3336-C825-60F1-D2AD-672FF307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939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56CB4-FAA2-F84B-95A0-E2DD4F94E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7091ED-084E-E3F4-0744-6D78D8BC8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BBB1F0-6E92-06EE-0FD2-C487D8CF0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1A5058-5D16-4C02-47B2-517EE1520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559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231A8E-1CF4-CCF8-8BE2-E082ED1C9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A03976-BEB0-456C-5753-427797589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A2CB6-85DF-137C-FC9B-DA25827A3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97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8FF2F-1B61-B29B-BD94-F9922A415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5A25E-B789-2887-6984-1AC55F74E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273AE-BD78-D1F0-EB6F-D630469D2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FB280-F638-55B1-DB2F-BC1AD59D0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7D9AC-1D5F-C433-178C-2131B413A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27733-AC15-A7E0-8660-645AD6246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376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1EBE1-200B-C656-4545-27C24E062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9BEEFF-89C6-9C93-60A7-45D3B87E10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34DC51-9DB6-FC4B-144B-9D05AC2D4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F74B03-EC05-F53D-1424-7C9697878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8013E9-5091-CDFA-9AC6-7442C5FF9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171CE-D909-25FA-CE30-3936FDDF5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559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B20FBD-2C9F-AA2D-670C-CE005AE4E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C875A-0C59-B0A3-1BD6-004C06E72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2ADA6-1596-D595-8D3D-466D06230F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7BD20-8FF3-184A-A16B-B5D8AC4F66F9}" type="datetimeFigureOut">
              <a:rPr lang="en-US" smtClean="0"/>
              <a:t>1/9/24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94C56-5334-C089-8CF2-65013CCABD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6D22C-75E6-DD85-B622-A30B41608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92767-C24E-FB42-AD4D-F7E3C82CEF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06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87721-6CFC-9E11-0CF4-7E6AFA258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2023 TT Physiology Paper Display Items and </a:t>
            </a:r>
            <a:b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General Discussion</a:t>
            </a:r>
          </a:p>
        </p:txBody>
      </p:sp>
    </p:spTree>
    <p:extLst>
      <p:ext uri="{BB962C8B-B14F-4D97-AF65-F5344CB8AC3E}">
        <p14:creationId xmlns:p14="http://schemas.microsoft.com/office/powerpoint/2010/main" val="3262300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of different trees&#10;&#10;Description automatically generated with medium confidence">
            <a:extLst>
              <a:ext uri="{FF2B5EF4-FFF2-40B4-BE49-F238E27FC236}">
                <a16:creationId xmlns:a16="http://schemas.microsoft.com/office/drawing/2014/main" id="{93F9673A-E6F7-21FC-30AF-42AAF6E02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351" y="756627"/>
            <a:ext cx="6724649" cy="537971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4F2FF38-9EFA-1303-B764-DBDF1C0F7FC1}"/>
              </a:ext>
            </a:extLst>
          </p:cNvPr>
          <p:cNvSpPr txBox="1">
            <a:spLocks/>
          </p:cNvSpPr>
          <p:nvPr/>
        </p:nvSpPr>
        <p:spPr>
          <a:xfrm>
            <a:off x="729012" y="3673582"/>
            <a:ext cx="3511393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Tree canopy closure decreases water-use efficiency and nitrogen-water use tradeoffs, but only in </a:t>
            </a:r>
            <a:r>
              <a:rPr lang="en-US" sz="3600" i="1" dirty="0"/>
              <a:t>Trillium</a:t>
            </a:r>
            <a:endParaRPr lang="en-US" sz="36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1DB3B82-22A8-F883-DB78-54D1A205BDA2}"/>
              </a:ext>
            </a:extLst>
          </p:cNvPr>
          <p:cNvSpPr txBox="1">
            <a:spLocks/>
          </p:cNvSpPr>
          <p:nvPr/>
        </p:nvSpPr>
        <p:spPr>
          <a:xfrm>
            <a:off x="729013" y="582111"/>
            <a:ext cx="3511392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i="1" dirty="0"/>
              <a:t>Alliaria</a:t>
            </a:r>
            <a:r>
              <a:rPr lang="en-US" sz="2800" dirty="0"/>
              <a:t> presence has species-specific impacts on water-use efficiency and nitrogen-water use tradeoffs*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272199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907E6-EE8F-DD9F-8406-8739483E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points for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11AEC-5948-406A-7E25-07976D744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Reduced net photosynthesis rates after canopy closure in both species, but did not alter photosynthetic capacity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Driven by changes in stomatal conductance (</a:t>
            </a:r>
            <a:r>
              <a:rPr lang="en-US" i="1" dirty="0"/>
              <a:t>Trillium</a:t>
            </a:r>
            <a:r>
              <a:rPr lang="en-US" dirty="0"/>
              <a:t>) or stomatal limitation (</a:t>
            </a:r>
            <a:r>
              <a:rPr lang="en-US" i="1" dirty="0"/>
              <a:t>Maianthemum</a:t>
            </a:r>
            <a:r>
              <a:rPr lang="en-US" dirty="0"/>
              <a:t>), not photosynthetic capacity</a:t>
            </a:r>
          </a:p>
          <a:p>
            <a:pPr lvl="1"/>
            <a:endParaRPr lang="en-US" dirty="0"/>
          </a:p>
          <a:p>
            <a:r>
              <a:rPr lang="en-US" i="1" dirty="0"/>
              <a:t>Alliaria</a:t>
            </a:r>
            <a:r>
              <a:rPr lang="en-US" dirty="0"/>
              <a:t>-induced disruptions in belowground AM communities may have stronger consequences for costs of water uptake than costs of nutrient uptake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No change in photosynthetic capacity indicates that </a:t>
            </a:r>
            <a:r>
              <a:rPr lang="en-US" i="1" dirty="0"/>
              <a:t>Alliaria</a:t>
            </a:r>
            <a:r>
              <a:rPr lang="en-US" dirty="0"/>
              <a:t> invasion does not shift demand to build and maintain photosynthetic enzymes</a:t>
            </a:r>
          </a:p>
          <a:p>
            <a:endParaRPr lang="en-US" i="1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550346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8ECE0-B209-0EE7-C638-3084CFA08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open questions/logistics to figure 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82F87-335E-36E7-4AFA-CDB5B281B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Does it make sense to include some assessment of AM community composition here?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Alternative: sister paper submitted alongside this paper?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Authorship (see next slide)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395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50EE6-71E3-B0CC-7245-5ED6C7AA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title and author list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C9D9AD-1002-E98F-6D48-CEBC2F4642C9}"/>
              </a:ext>
            </a:extLst>
          </p:cNvPr>
          <p:cNvSpPr txBox="1"/>
          <p:nvPr/>
        </p:nvSpPr>
        <p:spPr>
          <a:xfrm>
            <a:off x="184499" y="6260165"/>
            <a:ext cx="352334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there anyone missing here?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9AA862-758A-C951-ABBF-60D91E991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116" y="2030463"/>
            <a:ext cx="7813280" cy="339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97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0AF15-B7B7-BE02-6C58-572C3CD90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Linear mixed effect models</a:t>
            </a:r>
          </a:p>
          <a:p>
            <a:pPr lvl="1"/>
            <a:r>
              <a:rPr lang="en-US" i="1" dirty="0"/>
              <a:t>Alliaria</a:t>
            </a:r>
            <a:r>
              <a:rPr lang="en-US" dirty="0"/>
              <a:t> treatment included as </a:t>
            </a:r>
            <a:r>
              <a:rPr lang="en-US" u="sng" dirty="0"/>
              <a:t>categorical</a:t>
            </a:r>
            <a:r>
              <a:rPr lang="en-US" dirty="0"/>
              <a:t> fixed effect in all models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Soil characteristics</a:t>
            </a:r>
            <a:endParaRPr lang="en-US" i="1" dirty="0"/>
          </a:p>
          <a:p>
            <a:pPr lvl="1"/>
            <a:r>
              <a:rPr lang="en-US" dirty="0"/>
              <a:t>Variable ~ </a:t>
            </a:r>
            <a:r>
              <a:rPr lang="en-US" i="1" dirty="0"/>
              <a:t>Alliaria</a:t>
            </a:r>
            <a:r>
              <a:rPr lang="en-US" dirty="0"/>
              <a:t> treatment * tree canopy status + (1 | plot)</a:t>
            </a:r>
          </a:p>
          <a:p>
            <a:pPr lvl="1"/>
            <a:endParaRPr lang="en-US" dirty="0"/>
          </a:p>
          <a:p>
            <a:r>
              <a:rPr lang="en-US" dirty="0"/>
              <a:t>Physiology traits</a:t>
            </a:r>
          </a:p>
          <a:p>
            <a:pPr lvl="1"/>
            <a:r>
              <a:rPr lang="en-US" dirty="0"/>
              <a:t>Variable ~ </a:t>
            </a:r>
            <a:r>
              <a:rPr lang="en-US" i="1" dirty="0"/>
              <a:t>Alliaria</a:t>
            </a:r>
            <a:r>
              <a:rPr lang="en-US" dirty="0"/>
              <a:t> treatment * tree canopy status + soil N availability +   </a:t>
            </a:r>
          </a:p>
          <a:p>
            <a:pPr marL="457200" lvl="1" indent="0">
              <a:buNone/>
            </a:pPr>
            <a:r>
              <a:rPr lang="en-US" dirty="0"/>
              <a:t>	   phosphate availability + (1 | plot)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271715F-A74C-8213-5D37-D9CEB8FF3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Approach</a:t>
            </a:r>
          </a:p>
        </p:txBody>
      </p:sp>
    </p:spTree>
    <p:extLst>
      <p:ext uri="{BB962C8B-B14F-4D97-AF65-F5344CB8AC3E}">
        <p14:creationId xmlns:p14="http://schemas.microsoft.com/office/powerpoint/2010/main" val="4245328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group of trees with different colored boxes&#10;&#10;Description automatically generated with medium confidence">
            <a:extLst>
              <a:ext uri="{FF2B5EF4-FFF2-40B4-BE49-F238E27FC236}">
                <a16:creationId xmlns:a16="http://schemas.microsoft.com/office/drawing/2014/main" id="{68906581-36C8-A957-2D31-A53A8677F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107" y="654172"/>
            <a:ext cx="7027147" cy="5621717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2B63E792-C900-6512-D5FD-E939F58DC495}"/>
              </a:ext>
            </a:extLst>
          </p:cNvPr>
          <p:cNvSpPr txBox="1">
            <a:spLocks/>
          </p:cNvSpPr>
          <p:nvPr/>
        </p:nvSpPr>
        <p:spPr>
          <a:xfrm>
            <a:off x="729013" y="582111"/>
            <a:ext cx="3511392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i="1" dirty="0"/>
              <a:t>Alliaria</a:t>
            </a:r>
            <a:r>
              <a:rPr lang="en-US" sz="3600" dirty="0"/>
              <a:t> presence does not affect soil nutrient availability</a:t>
            </a:r>
          </a:p>
        </p:txBody>
      </p:sp>
    </p:spTree>
    <p:extLst>
      <p:ext uri="{BB962C8B-B14F-4D97-AF65-F5344CB8AC3E}">
        <p14:creationId xmlns:p14="http://schemas.microsoft.com/office/powerpoint/2010/main" val="1180033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4495396-9F18-E6DB-4C50-0B7FB09AB4E5}"/>
              </a:ext>
            </a:extLst>
          </p:cNvPr>
          <p:cNvSpPr txBox="1">
            <a:spLocks/>
          </p:cNvSpPr>
          <p:nvPr/>
        </p:nvSpPr>
        <p:spPr>
          <a:xfrm>
            <a:off x="729012" y="3673582"/>
            <a:ext cx="3511393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Soil nitrogen availability decreases with tree canopy </a:t>
            </a:r>
            <a:r>
              <a:rPr lang="en-US" sz="3600" dirty="0" err="1"/>
              <a:t>closure</a:t>
            </a:r>
            <a:r>
              <a:rPr lang="en-US" sz="3600" i="1" dirty="0" err="1"/>
              <a:t>Alliaria</a:t>
            </a:r>
            <a:endParaRPr lang="en-US" sz="3600" dirty="0"/>
          </a:p>
        </p:txBody>
      </p:sp>
      <p:pic>
        <p:nvPicPr>
          <p:cNvPr id="12" name="Picture 11" descr="A group of trees with different colored boxes&#10;&#10;Description automatically generated with medium confidence">
            <a:extLst>
              <a:ext uri="{FF2B5EF4-FFF2-40B4-BE49-F238E27FC236}">
                <a16:creationId xmlns:a16="http://schemas.microsoft.com/office/drawing/2014/main" id="{68906581-36C8-A957-2D31-A53A8677F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107" y="654172"/>
            <a:ext cx="7027147" cy="5621717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2B63E792-C900-6512-D5FD-E939F58DC495}"/>
              </a:ext>
            </a:extLst>
          </p:cNvPr>
          <p:cNvSpPr txBox="1">
            <a:spLocks/>
          </p:cNvSpPr>
          <p:nvPr/>
        </p:nvSpPr>
        <p:spPr>
          <a:xfrm>
            <a:off x="729013" y="582111"/>
            <a:ext cx="3511392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i="1" dirty="0"/>
              <a:t>Alliaria</a:t>
            </a:r>
            <a:r>
              <a:rPr lang="en-US" sz="3600" dirty="0"/>
              <a:t> presence does not affect soil nutrient availability</a:t>
            </a:r>
          </a:p>
        </p:txBody>
      </p:sp>
    </p:spTree>
    <p:extLst>
      <p:ext uri="{BB962C8B-B14F-4D97-AF65-F5344CB8AC3E}">
        <p14:creationId xmlns:p14="http://schemas.microsoft.com/office/powerpoint/2010/main" val="1547860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graph of different trees canopy status&#10;&#10;Description automatically generated">
            <a:extLst>
              <a:ext uri="{FF2B5EF4-FFF2-40B4-BE49-F238E27FC236}">
                <a16:creationId xmlns:a16="http://schemas.microsoft.com/office/drawing/2014/main" id="{510E7402-593C-8AF2-32EF-70B690DB2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730" y="-1"/>
            <a:ext cx="6286500" cy="685800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DB0C58AA-F304-DBE4-2B2D-C4365A3283CF}"/>
              </a:ext>
            </a:extLst>
          </p:cNvPr>
          <p:cNvSpPr txBox="1">
            <a:spLocks/>
          </p:cNvSpPr>
          <p:nvPr/>
        </p:nvSpPr>
        <p:spPr>
          <a:xfrm>
            <a:off x="729013" y="582111"/>
            <a:ext cx="3511392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i="1" dirty="0"/>
              <a:t>Alliaria</a:t>
            </a:r>
            <a:r>
              <a:rPr lang="en-US" sz="3600" dirty="0"/>
              <a:t> presence decreases net photosynthesis and stomatal conductance*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2575905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graph of different trees canopy status&#10;&#10;Description automatically generated">
            <a:extLst>
              <a:ext uri="{FF2B5EF4-FFF2-40B4-BE49-F238E27FC236}">
                <a16:creationId xmlns:a16="http://schemas.microsoft.com/office/drawing/2014/main" id="{510E7402-593C-8AF2-32EF-70B690DB2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730" y="-1"/>
            <a:ext cx="6286500" cy="685800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F2655647-8535-B723-DDBA-C1F102C7C609}"/>
              </a:ext>
            </a:extLst>
          </p:cNvPr>
          <p:cNvSpPr txBox="1">
            <a:spLocks/>
          </p:cNvSpPr>
          <p:nvPr/>
        </p:nvSpPr>
        <p:spPr>
          <a:xfrm>
            <a:off x="729012" y="3673582"/>
            <a:ext cx="3511393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Tree canopy closure decreases net photosynthesis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B0C58AA-F304-DBE4-2B2D-C4365A3283CF}"/>
              </a:ext>
            </a:extLst>
          </p:cNvPr>
          <p:cNvSpPr txBox="1">
            <a:spLocks/>
          </p:cNvSpPr>
          <p:nvPr/>
        </p:nvSpPr>
        <p:spPr>
          <a:xfrm>
            <a:off x="729013" y="582111"/>
            <a:ext cx="3511392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i="1" dirty="0"/>
              <a:t>Alliaria</a:t>
            </a:r>
            <a:r>
              <a:rPr lang="en-US" sz="3600" dirty="0"/>
              <a:t> presence decreases net photosynthesis and stomatal conductance*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2834239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FECDAA62-B526-087D-645C-674DCB7E1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954" y="0"/>
            <a:ext cx="62865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890C89B-4587-4121-422B-A233EF82B3A1}"/>
              </a:ext>
            </a:extLst>
          </p:cNvPr>
          <p:cNvSpPr txBox="1">
            <a:spLocks/>
          </p:cNvSpPr>
          <p:nvPr/>
        </p:nvSpPr>
        <p:spPr>
          <a:xfrm>
            <a:off x="729013" y="582111"/>
            <a:ext cx="3511392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i="1" dirty="0"/>
              <a:t>Alliaria</a:t>
            </a:r>
            <a:r>
              <a:rPr lang="en-US" sz="3600" dirty="0"/>
              <a:t> presence does not alter indices of photosynthetic capacity*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2558735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FECDAA62-B526-087D-645C-674DCB7E1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954" y="0"/>
            <a:ext cx="628650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5D828AB5-4899-12D9-4453-3DB340A1918E}"/>
              </a:ext>
            </a:extLst>
          </p:cNvPr>
          <p:cNvSpPr txBox="1">
            <a:spLocks/>
          </p:cNvSpPr>
          <p:nvPr/>
        </p:nvSpPr>
        <p:spPr>
          <a:xfrm>
            <a:off x="729012" y="3673582"/>
            <a:ext cx="3511393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/>
              <a:t>Tree canopy closure strongly decreases photosynthetic capacity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890C89B-4587-4121-422B-A233EF82B3A1}"/>
              </a:ext>
            </a:extLst>
          </p:cNvPr>
          <p:cNvSpPr txBox="1">
            <a:spLocks/>
          </p:cNvSpPr>
          <p:nvPr/>
        </p:nvSpPr>
        <p:spPr>
          <a:xfrm>
            <a:off x="729013" y="582111"/>
            <a:ext cx="3511392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i="1" dirty="0"/>
              <a:t>Alliaria</a:t>
            </a:r>
            <a:r>
              <a:rPr lang="en-US" sz="3600" dirty="0"/>
              <a:t> presence does not alter indices of photosynthetic capacity*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1703128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of different trees&#10;&#10;Description automatically generated with medium confidence">
            <a:extLst>
              <a:ext uri="{FF2B5EF4-FFF2-40B4-BE49-F238E27FC236}">
                <a16:creationId xmlns:a16="http://schemas.microsoft.com/office/drawing/2014/main" id="{93F9673A-E6F7-21FC-30AF-42AAF6E02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351" y="756627"/>
            <a:ext cx="6724649" cy="537971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1DB3B82-22A8-F883-DB78-54D1A205BDA2}"/>
              </a:ext>
            </a:extLst>
          </p:cNvPr>
          <p:cNvSpPr txBox="1">
            <a:spLocks/>
          </p:cNvSpPr>
          <p:nvPr/>
        </p:nvSpPr>
        <p:spPr>
          <a:xfrm>
            <a:off x="729013" y="582111"/>
            <a:ext cx="3511392" cy="260230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i="1" dirty="0"/>
              <a:t>Alliaria</a:t>
            </a:r>
            <a:r>
              <a:rPr lang="en-US" sz="2800" dirty="0"/>
              <a:t> presence has species-specific impacts on water-use efficiency and nitrogen-water use tradeoffs*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577365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330</Words>
  <Application>Microsoft Macintosh PowerPoint</Application>
  <PresentationFormat>Widescreen</PresentationFormat>
  <Paragraphs>48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2023 TT Physiology Paper Display Items and  General Discussion</vt:lpstr>
      <vt:lpstr>Statistical Approach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points for Discussion</vt:lpstr>
      <vt:lpstr>Some open questions/logistics to figure out</vt:lpstr>
      <vt:lpstr>Proposed title and author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TT Physiology Paper Display Items and  General Discussion</dc:title>
  <dc:creator>Perkowski, Evan A</dc:creator>
  <cp:lastModifiedBy>Perkowski, Evan A</cp:lastModifiedBy>
  <cp:revision>5</cp:revision>
  <dcterms:created xsi:type="dcterms:W3CDTF">2024-01-09T21:12:34Z</dcterms:created>
  <dcterms:modified xsi:type="dcterms:W3CDTF">2024-01-09T22:44:22Z</dcterms:modified>
</cp:coreProperties>
</file>

<file path=docProps/thumbnail.jpeg>
</file>